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64" d="100"/>
          <a:sy n="64" d="100"/>
        </p:scale>
        <p:origin x="-1566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305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300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3000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3000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3000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3000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3000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3000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3000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с един скосен и заоблен ъгъл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ен триъгъл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Свободна форм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Свободна форм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13000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3000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3000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384C09-21CA-4B07-A6D8-21D47A6F0AA8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CEE8E4C-5EC9-46D8-88AF-B5602B11A2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Свободна форм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Свободна форм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 advTm="13000">
    <p:wheel spokes="1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2819400" cy="1582621"/>
          </a:xfrm>
        </p:spPr>
        <p:txBody>
          <a:bodyPr>
            <a:normAutofit/>
          </a:bodyPr>
          <a:lstStyle/>
          <a:p>
            <a:pPr algn="ctr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Как да разговаряте с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детето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си за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COVID - 19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Съвети за родители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онтейнер за картина 4" descr="да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957" r="16957"/>
          <a:stretch>
            <a:fillRect/>
          </a:stretch>
        </p:blipFill>
        <p:spPr/>
      </p:pic>
    </p:spTree>
  </p:cSld>
  <p:clrMapOvr>
    <a:masterClrMapping/>
  </p:clrMapOvr>
  <p:transition spd="slow" advClick="0" advTm="8000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bg-BG" sz="4500" dirty="0" smtClean="0">
                <a:latin typeface="Times New Roman" pitchFamily="18" charset="0"/>
                <a:cs typeface="Times New Roman" pitchFamily="18" charset="0"/>
              </a:rPr>
              <a:t>Задавайте </a:t>
            </a:r>
            <a:r>
              <a:rPr lang="bg-BG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4500" dirty="0" smtClean="0">
                <a:latin typeface="Times New Roman" pitchFamily="18" charset="0"/>
                <a:cs typeface="Times New Roman" pitchFamily="18" charset="0"/>
              </a:rPr>
              <a:t>въпроси и слушайте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114800" y="2468880"/>
            <a:ext cx="4724400" cy="438912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Разберете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какво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детето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темата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достоверна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надеждна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информация.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Оставете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го да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води разговора. 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Рисуването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историите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други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дейности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могат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помогнат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започването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разговор.</a:t>
            </a: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Най-важното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е, да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омаловажавате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да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отричате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техните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притеснения.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Картина 3" descr="365697197-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38400"/>
            <a:ext cx="4114800" cy="3124200"/>
          </a:xfrm>
          <a:prstGeom prst="rect">
            <a:avLst/>
          </a:prstGeom>
        </p:spPr>
      </p:pic>
    </p:spTree>
  </p:cSld>
  <p:clrMapOvr>
    <a:masterClrMapping/>
  </p:clrMapOvr>
  <p:transition spd="slow" advClick="0" advTm="15000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g-BG" sz="4500" dirty="0" smtClean="0">
                <a:latin typeface="Times New Roman" pitchFamily="18" charset="0"/>
                <a:cs typeface="Times New Roman" pitchFamily="18" charset="0"/>
              </a:rPr>
              <a:t>Бъдете </a:t>
            </a:r>
            <a:r>
              <a:rPr lang="bg-BG" sz="4500" dirty="0" smtClean="0">
                <a:latin typeface="Times New Roman" pitchFamily="18" charset="0"/>
                <a:cs typeface="Times New Roman" pitchFamily="18" charset="0"/>
              </a:rPr>
              <a:t>мили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800600" y="2468880"/>
            <a:ext cx="4038600" cy="4389120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Използвайте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подходящ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възрастта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език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наблюдавайте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реакциите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бъдете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бдителни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нивото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тяхната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тревожност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 descr="960-540-deca-roditeli-igra-dete-semejstvo-rodit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905000"/>
            <a:ext cx="4876800" cy="3657600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Покажете им как да защитят себе си и приятелите си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343400" y="2209800"/>
            <a:ext cx="4419600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bg-BG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Покажете им как правилно да покриват устата си с лакът, когато кашлят или кихат</a:t>
            </a:r>
          </a:p>
          <a:p>
            <a:pPr algn="just"/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Обяснете им, че е най – добре да не се приближават много до хората</a:t>
            </a:r>
          </a:p>
          <a:p>
            <a:pPr algn="just"/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Помолете ги да ви кажат, ако започнат да се чувстват зле, ако имат температура, кашлят или имат затруднено дишане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 descr="home_8pIP7O_xHPwJu_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000"/>
            <a:ext cx="4191000" cy="38862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2819400" cy="575604"/>
          </a:xfrm>
        </p:spPr>
        <p:txBody>
          <a:bodyPr>
            <a:noAutofit/>
          </a:bodyPr>
          <a:lstStyle/>
          <a:p>
            <a:pPr algn="ctr"/>
            <a:r>
              <a:rPr lang="bg-BG" sz="2800" dirty="0" err="1" smtClean="0">
                <a:latin typeface="Times New Roman" pitchFamily="18" charset="0"/>
                <a:cs typeface="Times New Roman" pitchFamily="18" charset="0"/>
              </a:rPr>
              <a:t>Успокойте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ги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type="body" sz="half" idx="2"/>
          </p:nvPr>
        </p:nvSpPr>
        <p:spPr>
          <a:xfrm>
            <a:off x="304800" y="1371600"/>
            <a:ext cx="2514600" cy="4572000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Можете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 им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помогнете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се справят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стреса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им предоставите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възможност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играят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да 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отпуснат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когато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възможно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Практикувайте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редовните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хигиенни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навици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придържайте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ежедневния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режим.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Контейнер за картина 5" descr="да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111" r="17111"/>
          <a:stretch>
            <a:fillRect/>
          </a:stretch>
        </p:blipFill>
        <p:spPr>
          <a:xfrm rot="420000">
            <a:off x="3481491" y="1118667"/>
            <a:ext cx="4617720" cy="3931920"/>
          </a:xfrm>
        </p:spPr>
      </p:pic>
    </p:spTree>
  </p:cSld>
  <p:clrMapOvr>
    <a:masterClrMapping/>
  </p:clrMapOvr>
  <p:transition spd="slow" advClick="0" advTm="9000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1325562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Попитайте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за наличие на тормоз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657600" y="1752600"/>
            <a:ext cx="4953000" cy="4191000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Появата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коронавирус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донесе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множество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съобщения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расова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дискриминация по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целия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свят,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е важно да проверите дали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вашите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обект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тормоз или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допринасят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тормоза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Напомнете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заслужава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бъде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безопасност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училище.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Тормозът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е недопустим и неправилен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трябва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постарае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съпричастност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оказва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 descr="АНТИТОРМОЗ-20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133600"/>
            <a:ext cx="3390900" cy="3248025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Разкажете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им примери на хора, които помагат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48200" y="2133600"/>
            <a:ext cx="3886200" cy="438912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Споделете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истории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здравни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работници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учени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млади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хора,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наред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други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които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работят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спиране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епидемията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опазване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здравето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общността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Голямо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успокоение е да знаем,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много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съпричастни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хора,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които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полагат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усилия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овладяване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ситуацията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 descr="o-BEST-HEALTHCARE-facebo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90800"/>
            <a:ext cx="4419600" cy="33528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905000" y="0"/>
            <a:ext cx="4953000" cy="685800"/>
          </a:xfrm>
        </p:spPr>
        <p:txBody>
          <a:bodyPr>
            <a:noAutofit/>
          </a:bodyPr>
          <a:lstStyle/>
          <a:p>
            <a:pPr algn="ctr"/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Погрижете се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и за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себе си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type="body" sz="half" idx="2"/>
          </p:nvPr>
        </p:nvSpPr>
        <p:spPr>
          <a:xfrm>
            <a:off x="609600" y="762000"/>
            <a:ext cx="2209800" cy="5410200"/>
          </a:xfrm>
        </p:spPr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ru-RU" dirty="0" smtClean="0"/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чувствате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тревожни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разстроени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отделете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време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себе си и 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свържете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други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семейства, приятели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доверени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хора от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вашата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общност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Отделете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малко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време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правите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неща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които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помагат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отпуснете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да 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възстановите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Контейнер за картина 6" descr="да3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02" r="2402"/>
          <a:stretch>
            <a:fillRect/>
          </a:stretch>
        </p:blipFill>
        <p:spPr>
          <a:xfrm rot="420000">
            <a:off x="3498981" y="1257326"/>
            <a:ext cx="4617720" cy="3931920"/>
          </a:xfrm>
        </p:spPr>
      </p:pic>
    </p:spTree>
  </p:cSld>
  <p:clrMapOvr>
    <a:masterClrMapping/>
  </p:clrMapOvr>
  <p:transition spd="slow" advClick="0" advTm="9000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Завършете внимателно разговорите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419600" y="1935480"/>
            <a:ext cx="4343400" cy="44653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Важно е да знаем,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оставяме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състояние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тревожност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Когато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разговорът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приключи,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опитайте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се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прецените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нивото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тревожност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наблюдавате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езика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тялото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им,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обърнете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внимание дали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използват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обичайния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тон на гласа си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наблюдавайте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дишането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им.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Напомнете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могат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водят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други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трудни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разговори с вас по всяко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време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разположение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винаги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когато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чувстват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притеснени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Картина 3" descr="ден на прегръдка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0"/>
            <a:ext cx="4191000" cy="32004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1793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dirty="0" smtClean="0"/>
              <a:t>	</a:t>
            </a:r>
            <a:r>
              <a:rPr lang="bg-BG" dirty="0" smtClean="0"/>
              <a:t>Изготвено  от</a:t>
            </a:r>
          </a:p>
          <a:p>
            <a:pPr algn="ctr">
              <a:buNone/>
            </a:pPr>
            <a:r>
              <a:rPr lang="bg-BG" dirty="0" smtClean="0"/>
              <a:t>    Екип на </a:t>
            </a:r>
            <a:r>
              <a:rPr lang="bg-BG" dirty="0" smtClean="0"/>
              <a:t>	</a:t>
            </a:r>
          </a:p>
          <a:p>
            <a:pPr algn="ctr">
              <a:buNone/>
            </a:pPr>
            <a:r>
              <a:rPr lang="bg-BG" dirty="0" smtClean="0"/>
              <a:t> ЦСОП “П.Р.Славейков”</a:t>
            </a:r>
          </a:p>
          <a:p>
            <a:pPr algn="ctr">
              <a:buNone/>
            </a:pPr>
            <a:r>
              <a:rPr lang="bg-BG" dirty="0" smtClean="0"/>
              <a:t> гр. Харманли</a:t>
            </a:r>
            <a:endParaRPr lang="en-US" dirty="0"/>
          </a:p>
        </p:txBody>
      </p:sp>
    </p:spTree>
  </p:cSld>
  <p:clrMapOvr>
    <a:masterClrMapping/>
  </p:clrMapOvr>
  <p:transition spd="slow" advClick="0" advTm="13000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</TotalTime>
  <Words>298</Words>
  <Application>Microsoft Office PowerPoint</Application>
  <PresentationFormat>Презентация на цял екран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1" baseType="lpstr">
      <vt:lpstr>Поток</vt:lpstr>
      <vt:lpstr>Как да разговаряте с детето си за COVID - 19</vt:lpstr>
      <vt:lpstr>Задавайте  въпроси и слушайте</vt:lpstr>
      <vt:lpstr>Бъдете мили</vt:lpstr>
      <vt:lpstr>Покажете им как да защитят себе си и приятелите си</vt:lpstr>
      <vt:lpstr>Успокойте ги</vt:lpstr>
      <vt:lpstr>Попитайте за наличие на тормоз</vt:lpstr>
      <vt:lpstr>Разкажете им примери на хора, които помагат</vt:lpstr>
      <vt:lpstr>Погрижете се и за себе си</vt:lpstr>
      <vt:lpstr>Завършете внимателно разговорите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да разговаряте си децата си за COVID - 19</dc:title>
  <dc:creator>Compaq</dc:creator>
  <cp:lastModifiedBy>admin</cp:lastModifiedBy>
  <cp:revision>17</cp:revision>
  <dcterms:created xsi:type="dcterms:W3CDTF">2020-03-16T15:41:02Z</dcterms:created>
  <dcterms:modified xsi:type="dcterms:W3CDTF">2020-03-17T08:46:16Z</dcterms:modified>
</cp:coreProperties>
</file>